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31"/>
    <p:restoredTop sz="92857"/>
  </p:normalViewPr>
  <p:slideViewPr>
    <p:cSldViewPr snapToGrid="0" snapToObjects="1">
      <p:cViewPr>
        <p:scale>
          <a:sx n="88" d="100"/>
          <a:sy n="88" d="100"/>
        </p:scale>
        <p:origin x="4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4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1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0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5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78" t="15598" r="72065" b="72075"/>
          <a:stretch/>
        </p:blipFill>
        <p:spPr>
          <a:xfrm>
            <a:off x="1035170" y="1069674"/>
            <a:ext cx="2639683" cy="845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1049" t="15598" r="25053" b="67296"/>
          <a:stretch/>
        </p:blipFill>
        <p:spPr>
          <a:xfrm>
            <a:off x="5752638" y="1069674"/>
            <a:ext cx="2622431" cy="1173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4742" t="15849" r="19961" b="75540"/>
          <a:stretch/>
        </p:blipFill>
        <p:spPr>
          <a:xfrm>
            <a:off x="8739152" y="2776356"/>
            <a:ext cx="581242" cy="590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879" t="32704" r="68122" b="36931"/>
          <a:stretch/>
        </p:blipFill>
        <p:spPr>
          <a:xfrm>
            <a:off x="2680265" y="3970066"/>
            <a:ext cx="3072373" cy="20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605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Steinmeyer</dc:creator>
  <cp:lastModifiedBy>Joe Steinmeyer</cp:lastModifiedBy>
  <cp:revision>1</cp:revision>
  <dcterms:created xsi:type="dcterms:W3CDTF">2017-12-25T00:42:12Z</dcterms:created>
  <dcterms:modified xsi:type="dcterms:W3CDTF">2017-12-25T00:45:12Z</dcterms:modified>
</cp:coreProperties>
</file>

<file path=docProps/thumbnail.jpeg>
</file>